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259" r:id="rId3"/>
    <p:sldId id="260" r:id="rId4"/>
    <p:sldId id="261" r:id="rId5"/>
    <p:sldId id="281" r:id="rId6"/>
    <p:sldId id="257" r:id="rId7"/>
    <p:sldId id="258" r:id="rId8"/>
    <p:sldId id="263" r:id="rId9"/>
    <p:sldId id="264" r:id="rId10"/>
    <p:sldId id="266" r:id="rId11"/>
    <p:sldId id="267" r:id="rId12"/>
    <p:sldId id="273" r:id="rId13"/>
    <p:sldId id="268" r:id="rId14"/>
    <p:sldId id="269" r:id="rId15"/>
    <p:sldId id="280" r:id="rId16"/>
    <p:sldId id="270" r:id="rId17"/>
    <p:sldId id="271" r:id="rId18"/>
    <p:sldId id="282" r:id="rId19"/>
    <p:sldId id="283" r:id="rId20"/>
    <p:sldId id="275" r:id="rId21"/>
    <p:sldId id="277" r:id="rId22"/>
    <p:sldId id="279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FC52"/>
    <a:srgbClr val="43E5FB"/>
    <a:srgbClr val="D54301"/>
    <a:srgbClr val="6470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54" autoAdjust="0"/>
    <p:restoredTop sz="94660"/>
  </p:normalViewPr>
  <p:slideViewPr>
    <p:cSldViewPr snapToGrid="0">
      <p:cViewPr varScale="1">
        <p:scale>
          <a:sx n="73" d="100"/>
          <a:sy n="73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26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67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64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95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77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71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16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4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C07F-5B39-4450-938D-2F9263E764A3}" type="datetimeFigureOut">
              <a:rPr lang="ru-RU" smtClean="0"/>
              <a:t>02.02.2018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AAEFE-5F78-4938-989B-5B4FAAB583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66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ionet/kollej/buxoro/index-ru.php" TargetMode="External"/><Relationship Id="rId2" Type="http://schemas.openxmlformats.org/officeDocument/2006/relationships/hyperlink" Target="http://bionet/kollej/buxoro/index-kr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://bionet/kollej/buxoro/index-en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1984375"/>
            <a:ext cx="11544300" cy="13255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  <a:t>BIONET </a:t>
            </a:r>
            <a:r>
              <a:rPr lang="en-US" sz="5400" b="1" dirty="0" err="1" smtClean="0">
                <a:solidFill>
                  <a:srgbClr val="ECFC52"/>
                </a:solidFill>
                <a:latin typeface="Arial Black" panose="020B0A04020102020204" pitchFamily="34" charset="0"/>
              </a:rPr>
              <a:t>Elektron</a:t>
            </a:r>
            <a: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  <a:t> </a:t>
            </a:r>
            <a:r>
              <a:rPr lang="en-US" sz="5400" b="1" dirty="0" err="1" smtClean="0">
                <a:solidFill>
                  <a:srgbClr val="ECFC52"/>
                </a:solidFill>
                <a:latin typeface="Arial Black" panose="020B0A04020102020204" pitchFamily="34" charset="0"/>
              </a:rPr>
              <a:t>nazorat</a:t>
            </a:r>
            <a: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  <a:t> </a:t>
            </a:r>
            <a:r>
              <a:rPr lang="en-US" sz="5400" b="1" dirty="0" err="1" smtClean="0">
                <a:solidFill>
                  <a:srgbClr val="ECFC52"/>
                </a:solidFill>
                <a:latin typeface="Arial Black" panose="020B0A04020102020204" pitchFamily="34" charset="0"/>
              </a:rPr>
              <a:t>tizimi</a:t>
            </a:r>
            <a: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  <a:t> </a:t>
            </a:r>
            <a:b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</a:br>
            <a:r>
              <a:rPr lang="en-US" sz="5400" b="1" dirty="0" err="1" smtClean="0">
                <a:solidFill>
                  <a:srgbClr val="ECFC52"/>
                </a:solidFill>
                <a:latin typeface="Arial Black" panose="020B0A04020102020204" pitchFamily="34" charset="0"/>
              </a:rPr>
              <a:t>haqida</a:t>
            </a:r>
            <a:r>
              <a:rPr lang="en-US" sz="5400" b="1" dirty="0" smtClean="0">
                <a:solidFill>
                  <a:srgbClr val="ECFC52"/>
                </a:solidFill>
                <a:latin typeface="Arial Black" panose="020B0A04020102020204" pitchFamily="34" charset="0"/>
              </a:rPr>
              <a:t> </a:t>
            </a:r>
            <a:r>
              <a:rPr lang="en-US" sz="5400" b="1" dirty="0" err="1" smtClean="0">
                <a:solidFill>
                  <a:srgbClr val="ECFC52"/>
                </a:solidFill>
                <a:latin typeface="Arial Black" panose="020B0A04020102020204" pitchFamily="34" charset="0"/>
              </a:rPr>
              <a:t>qisqacha</a:t>
            </a:r>
            <a:endParaRPr lang="ru-RU" sz="5400" b="1" dirty="0">
              <a:solidFill>
                <a:srgbClr val="ECFC52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5006382"/>
            <a:ext cx="14039850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Tashkilot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: “</a:t>
            </a:r>
            <a:r>
              <a:rPr lang="en-US" sz="2000" b="1" dirty="0" err="1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Akmal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 Akbar </a:t>
            </a:r>
            <a:r>
              <a:rPr lang="en-US" sz="2000" b="1" dirty="0" err="1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Fayz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” MCHJ (</a:t>
            </a:r>
            <a:r>
              <a:rPr lang="en-US" sz="2000" b="1" dirty="0" err="1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Brend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Bionet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)</a:t>
            </a:r>
            <a:b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</a:b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E-mail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: </a:t>
            </a:r>
            <a:r>
              <a:rPr lang="en-US" sz="2000" b="1" i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bionet.uz@mail.ru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/>
            </a:r>
            <a:b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</a:b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       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      </a:t>
            </a:r>
            <a:r>
              <a:rPr lang="en-US" sz="2800" b="1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http://bionet.uz</a:t>
            </a:r>
            <a:r>
              <a:rPr lang="en-US" sz="2800" b="1" dirty="0" smtClean="0">
                <a:solidFill>
                  <a:schemeClr val="accent4"/>
                </a:solidFill>
                <a:latin typeface="Baskerville Old Face" panose="02020602080505020303" pitchFamily="18" charset="0"/>
              </a:rPr>
              <a:t>                          </a:t>
            </a:r>
            <a:endParaRPr lang="ru-RU" sz="3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8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5" y="287628"/>
            <a:ext cx="12711448" cy="1320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INTERFEYS #1 </a:t>
            </a:r>
            <a:r>
              <a:rPr lang="en-US" sz="4000" b="1" dirty="0" err="1" smtClean="0">
                <a:solidFill>
                  <a:schemeClr val="accent4"/>
                </a:solidFill>
              </a:rPr>
              <a:t>Guruh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r>
              <a:rPr lang="en-US" sz="4000" b="1" dirty="0" err="1" smtClean="0">
                <a:solidFill>
                  <a:schemeClr val="accent4"/>
                </a:solidFill>
              </a:rPr>
              <a:t>rahbari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r>
              <a:rPr lang="en-US" sz="4000" b="1" dirty="0" err="1" smtClean="0">
                <a:solidFill>
                  <a:schemeClr val="accent4"/>
                </a:solidFill>
              </a:rPr>
              <a:t>uchun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r>
              <a:rPr lang="en-US" sz="4000" b="1" dirty="0" err="1" smtClean="0">
                <a:solidFill>
                  <a:schemeClr val="accent4"/>
                </a:solidFill>
              </a:rPr>
              <a:t>o’quvchilar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r>
              <a:rPr lang="en-US" sz="4000" b="1" dirty="0" err="1" smtClean="0">
                <a:solidFill>
                  <a:schemeClr val="accent4"/>
                </a:solidFill>
              </a:rPr>
              <a:t>kesimida</a:t>
            </a:r>
            <a:r>
              <a:rPr lang="en-US" sz="4000" b="1" dirty="0" smtClean="0">
                <a:solidFill>
                  <a:schemeClr val="accent4"/>
                </a:solidFill>
              </a:rPr>
              <a:t> </a:t>
            </a:r>
            <a:endParaRPr lang="ru-RU" sz="4000" b="1" dirty="0">
              <a:solidFill>
                <a:schemeClr val="accent4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47" y="1235773"/>
            <a:ext cx="11007588" cy="543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7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909" y="107324"/>
            <a:ext cx="11171230" cy="1320800"/>
          </a:xfrm>
        </p:spPr>
        <p:txBody>
          <a:bodyPr>
            <a:normAutofit/>
          </a:bodyPr>
          <a:lstStyle/>
          <a:p>
            <a:pPr algn="just"/>
            <a:r>
              <a:rPr lang="en-US" sz="3600" dirty="0">
                <a:solidFill>
                  <a:schemeClr val="accent4"/>
                </a:solidFill>
              </a:rPr>
              <a:t>INTERFEYS #1 </a:t>
            </a:r>
            <a:r>
              <a:rPr lang="en-US" sz="3600" dirty="0" err="1" smtClean="0">
                <a:solidFill>
                  <a:schemeClr val="accent4"/>
                </a:solidFill>
              </a:rPr>
              <a:t>Elektron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dars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jadvalida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dars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qo’shish</a:t>
            </a:r>
            <a:r>
              <a:rPr lang="en-US" sz="3600" dirty="0" smtClean="0">
                <a:solidFill>
                  <a:schemeClr val="accent4"/>
                </a:solidFill>
              </a:rPr>
              <a:t> </a:t>
            </a:r>
            <a:r>
              <a:rPr lang="en-US" sz="3600" dirty="0" err="1" smtClean="0">
                <a:solidFill>
                  <a:schemeClr val="accent4"/>
                </a:solidFill>
              </a:rPr>
              <a:t>oynasi</a:t>
            </a:r>
            <a:endParaRPr lang="ru-RU" sz="3600" dirty="0"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76" y="1146220"/>
            <a:ext cx="10583675" cy="565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41" y="-65315"/>
            <a:ext cx="12108359" cy="1320800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INTERFEYS #1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Elektron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dars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jadvaliga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dars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qo’shish</a:t>
            </a:r>
            <a:r>
              <a:rPr lang="en-US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jarayoni</a:t>
            </a:r>
            <a:endParaRPr lang="ru-RU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91" y="1218730"/>
            <a:ext cx="11445831" cy="54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8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30" y="156999"/>
            <a:ext cx="11302955" cy="1320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 Black" panose="020B0A04020102020204" pitchFamily="34" charset="0"/>
              </a:rPr>
              <a:t>INTERFEYS #1 </a:t>
            </a:r>
            <a:r>
              <a:rPr lang="en-US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Elektron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jurnalga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o’qituvchining</a:t>
            </a:r>
            <a:r>
              <a:rPr lang="en-US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sahifasi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0" y="1367641"/>
            <a:ext cx="1130295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729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730" y="167425"/>
            <a:ext cx="11694016" cy="1441003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INTERFEYS #1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Guruhni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baholash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oynasi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Bu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yerda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eng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tepadagi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o’quvchi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kelgan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xolos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darsga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0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turgan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katakka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0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o’rniga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baho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qo’yiladi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Masalan</a:t>
            </a:r>
            <a:r>
              <a:rPr lang="en-US" sz="2000" dirty="0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4 </a:t>
            </a:r>
            <a:r>
              <a:rPr lang="en-US" sz="2000" dirty="0" err="1" smtClean="0">
                <a:solidFill>
                  <a:srgbClr val="FFFF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baho</a:t>
            </a:r>
            <a:endParaRPr lang="ru-RU" sz="2000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98" y="1238737"/>
            <a:ext cx="11060939" cy="560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lektron jurnal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651" y="1080814"/>
            <a:ext cx="9980022" cy="56137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6651" y="94848"/>
            <a:ext cx="10293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Elektron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jurnalga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baho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qo`yish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ketma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ketligi</a:t>
            </a:r>
            <a:r>
              <a:rPr lang="en-US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</a:t>
            </a:r>
            <a:endParaRPr lang="ru-RU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0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2184" y="40532"/>
            <a:ext cx="8724900" cy="1580394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>
                <a:solidFill>
                  <a:schemeClr val="accent4"/>
                </a:solidFill>
                <a:latin typeface="Arial Narrow" panose="020B0606020202030204" pitchFamily="34" charset="0"/>
              </a:rPr>
              <a:t>INTERFEYS #1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O’quvchining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ma’lumotlari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. Ota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onasi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yoki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vasiyi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kiradigan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sahifa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.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O’quvchi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kodini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kiritdiki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quyidagi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oyna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chiqadi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.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Bugungi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davomati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,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umumiy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davomati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,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ertangi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dars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jadvali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va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bugun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olgan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baholari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.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Kompyuter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va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telefondagi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dasturidan</a:t>
            </a:r>
            <a:r>
              <a:rPr lang="en-US" sz="2000" b="1" dirty="0" smtClean="0">
                <a:solidFill>
                  <a:schemeClr val="accent4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 dirty="0" err="1" smtClean="0">
                <a:solidFill>
                  <a:schemeClr val="accent4"/>
                </a:solidFill>
                <a:latin typeface="Arial Narrow" panose="020B0606020202030204" pitchFamily="34" charset="0"/>
              </a:rPr>
              <a:t>foto</a:t>
            </a:r>
            <a:endParaRPr lang="ru-RU" sz="2000" b="1" dirty="0">
              <a:solidFill>
                <a:schemeClr val="accent4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05" y="325057"/>
            <a:ext cx="3000375" cy="63912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184" y="1620926"/>
            <a:ext cx="8693064" cy="509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6254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576" y="0"/>
            <a:ext cx="10643196" cy="991673"/>
          </a:xfrm>
        </p:spPr>
        <p:txBody>
          <a:bodyPr>
            <a:noAutofit/>
          </a:bodyPr>
          <a:lstStyle/>
          <a:p>
            <a:pPr algn="just"/>
            <a:r>
              <a:rPr lang="en-US" dirty="0">
                <a:solidFill>
                  <a:schemeClr val="accent4"/>
                </a:solidFill>
              </a:rPr>
              <a:t>INTERFEYS #1 </a:t>
            </a:r>
            <a:r>
              <a:rPr lang="en-US" dirty="0" smtClean="0">
                <a:solidFill>
                  <a:schemeClr val="accent4"/>
                </a:solidFill>
              </a:rPr>
              <a:t>Mahalla </a:t>
            </a:r>
            <a:r>
              <a:rPr lang="en-US" dirty="0" err="1" smtClean="0">
                <a:solidFill>
                  <a:schemeClr val="accent4"/>
                </a:solidFill>
              </a:rPr>
              <a:t>kesimida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davomat</a:t>
            </a:r>
            <a:endParaRPr lang="ru-RU" sz="2000" dirty="0">
              <a:solidFill>
                <a:schemeClr val="accent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272" y="837126"/>
            <a:ext cx="10961500" cy="59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27652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Elektron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kadrlar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tizimi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93" y="704384"/>
            <a:ext cx="11583569" cy="61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45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66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chemeClr val="accent4"/>
                </a:solidFill>
              </a:rPr>
              <a:t>Bionet</a:t>
            </a:r>
            <a:r>
              <a:rPr lang="en-US" sz="5400" b="1" dirty="0" smtClean="0"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solidFill>
                  <a:schemeClr val="accent4"/>
                </a:solidFill>
              </a:rPr>
              <a:t>bu</a:t>
            </a:r>
            <a:r>
              <a:rPr lang="en-US" sz="5400" b="1" dirty="0" smtClean="0"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solidFill>
                  <a:schemeClr val="accent4"/>
                </a:solidFill>
              </a:rPr>
              <a:t>qanday</a:t>
            </a:r>
            <a:r>
              <a:rPr lang="en-US" sz="5400" b="1" dirty="0" smtClean="0">
                <a:solidFill>
                  <a:schemeClr val="accent4"/>
                </a:solidFill>
              </a:rPr>
              <a:t> </a:t>
            </a:r>
            <a:r>
              <a:rPr lang="en-US" sz="5400" b="1" dirty="0" err="1" smtClean="0">
                <a:solidFill>
                  <a:schemeClr val="accent4"/>
                </a:solidFill>
              </a:rPr>
              <a:t>tashkilot</a:t>
            </a:r>
            <a:r>
              <a:rPr lang="en-US" sz="5400" b="1" dirty="0" smtClean="0">
                <a:solidFill>
                  <a:schemeClr val="accent4"/>
                </a:solidFill>
              </a:rPr>
              <a:t>?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</a:rPr>
              <a:t>	</a:t>
            </a:r>
            <a:endParaRPr lang="ru-RU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11087"/>
            <a:ext cx="10890552" cy="443027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200" b="1" dirty="0" err="1" smtClean="0">
                <a:solidFill>
                  <a:srgbClr val="92D050"/>
                </a:solidFill>
              </a:rPr>
              <a:t>Bionet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– </a:t>
            </a:r>
            <a:r>
              <a:rPr lang="en-US" sz="3200" dirty="0" err="1" smtClean="0">
                <a:solidFill>
                  <a:schemeClr val="bg1"/>
                </a:solidFill>
              </a:rPr>
              <a:t>bu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ta’lim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tizimi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sog’liqni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saqlash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tizimi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boshqa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sohalar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uchun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turli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xildagi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dasturlar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yaratuvchi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tashkilot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Tashkilot</a:t>
            </a:r>
            <a:r>
              <a:rPr lang="en-US" sz="3200" dirty="0" smtClean="0">
                <a:solidFill>
                  <a:schemeClr val="bg1"/>
                </a:solidFill>
              </a:rPr>
              <a:t> 2015-yilda </a:t>
            </a:r>
            <a:r>
              <a:rPr lang="en-US" sz="3200" dirty="0" err="1" smtClean="0">
                <a:solidFill>
                  <a:schemeClr val="bg1"/>
                </a:solidFill>
              </a:rPr>
              <a:t>Buxoro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shaxrida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tashkil</a:t>
            </a:r>
            <a:r>
              <a:rPr lang="en-US" sz="3200" dirty="0" smtClean="0">
                <a:solidFill>
                  <a:schemeClr val="bg1"/>
                </a:solidFill>
              </a:rPr>
              <a:t>  </a:t>
            </a:r>
            <a:r>
              <a:rPr lang="en-US" sz="3200" dirty="0" err="1" smtClean="0">
                <a:solidFill>
                  <a:schemeClr val="bg1"/>
                </a:solidFill>
              </a:rPr>
              <a:t>topdi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Qisqa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fursatlarda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jamoa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o’zining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Biometrik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loyihasini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yaratdi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uni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Buxoro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viloyati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Andijon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viloyatiga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kasb-hunar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kollejlari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akademik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litseylariga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o’rnatdi</a:t>
            </a:r>
            <a:r>
              <a:rPr lang="en-US" sz="3200" dirty="0" smtClean="0">
                <a:solidFill>
                  <a:schemeClr val="bg1"/>
                </a:solidFill>
              </a:rPr>
              <a:t>. </a:t>
            </a:r>
            <a:r>
              <a:rPr lang="en-US" sz="3200" dirty="0" err="1" smtClean="0">
                <a:solidFill>
                  <a:schemeClr val="bg1"/>
                </a:solidFill>
              </a:rPr>
              <a:t>Hozirda</a:t>
            </a:r>
            <a:r>
              <a:rPr lang="en-US" sz="3200" dirty="0" smtClean="0">
                <a:solidFill>
                  <a:schemeClr val="bg1"/>
                </a:solidFill>
              </a:rPr>
              <a:t> Namangan </a:t>
            </a:r>
            <a:r>
              <a:rPr lang="en-US" sz="3200" dirty="0" err="1" smtClean="0">
                <a:solidFill>
                  <a:schemeClr val="bg1"/>
                </a:solidFill>
              </a:rPr>
              <a:t>viloyati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  <a:r>
              <a:rPr lang="en-US" sz="3200" dirty="0" err="1" smtClean="0">
                <a:solidFill>
                  <a:schemeClr val="bg1"/>
                </a:solidFill>
              </a:rPr>
              <a:t>Buxoro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viloyati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va</a:t>
            </a:r>
            <a:r>
              <a:rPr lang="en-US" sz="3200" dirty="0" smtClean="0">
                <a:solidFill>
                  <a:schemeClr val="bg1"/>
                </a:solidFill>
              </a:rPr>
              <a:t> Toshkent </a:t>
            </a:r>
            <a:r>
              <a:rPr lang="en-US" sz="3200" dirty="0" err="1" smtClean="0">
                <a:solidFill>
                  <a:schemeClr val="bg1"/>
                </a:solidFill>
              </a:rPr>
              <a:t>shaxri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maktablarida</a:t>
            </a:r>
            <a:r>
              <a:rPr lang="en-US" sz="3200" dirty="0" smtClean="0">
                <a:solidFill>
                  <a:schemeClr val="bg1"/>
                </a:solidFill>
              </a:rPr>
              <a:t> ham </a:t>
            </a:r>
            <a:r>
              <a:rPr lang="en-US" sz="3200" dirty="0" err="1" smtClean="0">
                <a:solidFill>
                  <a:schemeClr val="bg1"/>
                </a:solidFill>
              </a:rPr>
              <a:t>o’rnatilmoqda</a:t>
            </a:r>
            <a:r>
              <a:rPr lang="en-US" sz="3200" dirty="0" smtClean="0">
                <a:solidFill>
                  <a:schemeClr val="bg1"/>
                </a:solidFill>
              </a:rPr>
              <a:t>.  </a:t>
            </a:r>
            <a:r>
              <a:rPr lang="en-US" sz="3200" dirty="0" err="1" smtClean="0">
                <a:solidFill>
                  <a:schemeClr val="bg1"/>
                </a:solidFill>
              </a:rPr>
              <a:t>Bionet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bundan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tashqari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yana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bir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necha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muvaffaqiyatli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loyihalar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muallifi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hamdir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542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 smtClean="0">
                <a:solidFill>
                  <a:schemeClr val="accent4"/>
                </a:solidFill>
              </a:rPr>
              <a:t>Bundan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tashqari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endParaRPr lang="ru-RU" sz="4800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74222"/>
            <a:ext cx="10527286" cy="4407636"/>
          </a:xfrm>
        </p:spPr>
        <p:txBody>
          <a:bodyPr>
            <a:noAutofit/>
          </a:bodyPr>
          <a:lstStyle/>
          <a:p>
            <a:pPr algn="just"/>
            <a:r>
              <a:rPr lang="en-US" sz="4000" dirty="0" err="1" smtClean="0">
                <a:solidFill>
                  <a:schemeClr val="bg1"/>
                </a:solidFill>
              </a:rPr>
              <a:t>Tizim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uchun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doimiy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kompyuter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o’rnatib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qo’yish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shart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emas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just"/>
            <a:r>
              <a:rPr lang="en-US" sz="4000" dirty="0" err="1" smtClean="0">
                <a:solidFill>
                  <a:schemeClr val="bg1"/>
                </a:solidFill>
              </a:rPr>
              <a:t>Tizim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Tas</a:t>
            </a:r>
            <a:r>
              <a:rPr lang="en-US" sz="4000" dirty="0" smtClean="0">
                <a:solidFill>
                  <a:schemeClr val="bg1"/>
                </a:solidFill>
              </a:rPr>
              <a:t>-IX </a:t>
            </a:r>
            <a:r>
              <a:rPr lang="en-US" sz="4000" dirty="0" err="1" smtClean="0">
                <a:solidFill>
                  <a:schemeClr val="bg1"/>
                </a:solidFill>
              </a:rPr>
              <a:t>internetlar</a:t>
            </a:r>
            <a:r>
              <a:rPr lang="en-US" sz="4000" dirty="0" smtClean="0">
                <a:solidFill>
                  <a:schemeClr val="bg1"/>
                </a:solidFill>
              </a:rPr>
              <a:t> (</a:t>
            </a:r>
            <a:r>
              <a:rPr lang="en-US" sz="4000" dirty="0" err="1" smtClean="0">
                <a:solidFill>
                  <a:schemeClr val="bg1"/>
                </a:solidFill>
              </a:rPr>
              <a:t>Uzonline</a:t>
            </a:r>
            <a:r>
              <a:rPr lang="en-US" sz="4000" dirty="0" smtClean="0">
                <a:solidFill>
                  <a:schemeClr val="bg1"/>
                </a:solidFill>
              </a:rPr>
              <a:t>, TPS, </a:t>
            </a:r>
            <a:r>
              <a:rPr lang="en-US" sz="4000" dirty="0" err="1" smtClean="0">
                <a:solidFill>
                  <a:schemeClr val="bg1"/>
                </a:solidFill>
              </a:rPr>
              <a:t>Sharq</a:t>
            </a:r>
            <a:r>
              <a:rPr lang="en-US" sz="4000" dirty="0" smtClean="0">
                <a:solidFill>
                  <a:schemeClr val="bg1"/>
                </a:solidFill>
              </a:rPr>
              <a:t> Telecom) </a:t>
            </a:r>
            <a:r>
              <a:rPr lang="en-US" sz="4000" dirty="0" err="1" smtClean="0">
                <a:solidFill>
                  <a:schemeClr val="bg1"/>
                </a:solidFill>
              </a:rPr>
              <a:t>uchun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mutloqo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bepul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just"/>
            <a:r>
              <a:rPr lang="en-US" sz="4000" dirty="0" err="1" smtClean="0">
                <a:solidFill>
                  <a:schemeClr val="bg1"/>
                </a:solidFill>
              </a:rPr>
              <a:t>Tizimda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qo’llab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quvatlash</a:t>
            </a:r>
            <a:r>
              <a:rPr lang="en-US" sz="4000" dirty="0" smtClean="0">
                <a:solidFill>
                  <a:schemeClr val="bg1"/>
                </a:solidFill>
              </a:rPr>
              <a:t> billing </a:t>
            </a:r>
            <a:r>
              <a:rPr lang="en-US" sz="4000" dirty="0" err="1" smtClean="0">
                <a:solidFill>
                  <a:schemeClr val="bg1"/>
                </a:solidFill>
              </a:rPr>
              <a:t>markazi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doimiy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faoliyat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yuritadi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va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sizga</a:t>
            </a:r>
            <a:r>
              <a:rPr lang="en-US" sz="4000" dirty="0" smtClean="0">
                <a:solidFill>
                  <a:schemeClr val="bg1"/>
                </a:solidFill>
              </a:rPr>
              <a:t> 24/7/365 </a:t>
            </a:r>
            <a:r>
              <a:rPr lang="en-US" sz="4000" dirty="0" err="1" smtClean="0">
                <a:solidFill>
                  <a:schemeClr val="bg1"/>
                </a:solidFill>
              </a:rPr>
              <a:t>rejimida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texnik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va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amaliy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xizmat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</a:rPr>
              <a:t>ko’rsatadi</a:t>
            </a:r>
            <a:endParaRPr lang="en-US" sz="4000" dirty="0" smtClean="0">
              <a:solidFill>
                <a:schemeClr val="bg1"/>
              </a:solidFill>
            </a:endParaRPr>
          </a:p>
          <a:p>
            <a:pPr algn="just"/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1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KTABLARDA ELEKTRON davomat TIZIM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298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5601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78" y="980728"/>
            <a:ext cx="3651394" cy="587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953020"/>
            <a:ext cx="3744416" cy="5904981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201783" y="77443"/>
            <a:ext cx="10459521" cy="65033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Mobil </a:t>
            </a:r>
            <a:r>
              <a:rPr lang="en-US" b="1" dirty="0" err="1" smtClean="0">
                <a:solidFill>
                  <a:srgbClr val="FFFF00"/>
                </a:solidFill>
                <a:latin typeface="Arial Black" panose="020B0A04020102020204" pitchFamily="34" charset="0"/>
              </a:rPr>
              <a:t>ilovada</a:t>
            </a:r>
            <a:r>
              <a:rPr lang="en-US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…</a:t>
            </a:r>
            <a:endParaRPr lang="ru-RU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56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817" y="1548049"/>
            <a:ext cx="11457766" cy="2103973"/>
          </a:xfrm>
        </p:spPr>
        <p:txBody>
          <a:bodyPr>
            <a:normAutofit/>
          </a:bodyPr>
          <a:lstStyle/>
          <a:p>
            <a:r>
              <a:rPr lang="en-US" sz="6000" dirty="0" err="1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E’tiboringiz</a:t>
            </a:r>
            <a:r>
              <a:rPr lang="en-US" sz="6000" dirty="0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uchun</a:t>
            </a:r>
            <a:r>
              <a:rPr lang="en-US" sz="6000" dirty="0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en-US" sz="6000" dirty="0" err="1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rahmat</a:t>
            </a:r>
            <a:r>
              <a:rPr lang="en-US" sz="6000" dirty="0" smtClean="0">
                <a:solidFill>
                  <a:schemeClr val="accent4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!</a:t>
            </a:r>
            <a:endParaRPr lang="ru-RU" sz="6000" dirty="0">
              <a:solidFill>
                <a:schemeClr val="accent4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2902" y="1476353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6000" dirty="0" err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6000" dirty="0" err="1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36715" y="582769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sz="2800" dirty="0" smtClean="0">
                <a:solidFill>
                  <a:schemeClr val="accent4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ionet.uz</a:t>
            </a:r>
            <a:endParaRPr lang="ru-RU" sz="2800" dirty="0">
              <a:solidFill>
                <a:schemeClr val="accent4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159070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800" b="1" dirty="0" err="1" smtClean="0">
                <a:solidFill>
                  <a:schemeClr val="accent4"/>
                </a:solidFill>
              </a:rPr>
              <a:t>Bionet</a:t>
            </a:r>
            <a:r>
              <a:rPr lang="en-US" sz="4800" b="1" dirty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kompaniyasi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quyidagi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xizmatlarni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amalga</a:t>
            </a:r>
            <a:r>
              <a:rPr lang="en-US" sz="4800" b="1" dirty="0" smtClean="0">
                <a:solidFill>
                  <a:schemeClr val="accent4"/>
                </a:solidFill>
              </a:rPr>
              <a:t> </a:t>
            </a:r>
            <a:r>
              <a:rPr lang="en-US" sz="4800" b="1" dirty="0" err="1" smtClean="0">
                <a:solidFill>
                  <a:schemeClr val="accent4"/>
                </a:solidFill>
              </a:rPr>
              <a:t>oshiradi</a:t>
            </a:r>
            <a:r>
              <a:rPr lang="en-US" sz="4800" b="1" dirty="0" smtClean="0">
                <a:solidFill>
                  <a:schemeClr val="accent4"/>
                </a:solidFill>
              </a:rPr>
              <a:t>.</a:t>
            </a:r>
            <a:endParaRPr lang="ru-RU" sz="4800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11209866" cy="4584700"/>
          </a:xfrm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Barmoq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iziga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asoslangan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Biometrik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elektron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nazorat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tizimi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Web </a:t>
            </a:r>
            <a:r>
              <a:rPr lang="en-US" dirty="0" err="1" smtClean="0">
                <a:solidFill>
                  <a:schemeClr val="bg1"/>
                </a:solidFill>
              </a:rPr>
              <a:t>saytlar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yaratish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Ta’lim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sohasi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deputatlar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davlat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tashkilotlari</a:t>
            </a:r>
            <a:r>
              <a:rPr lang="en-US" dirty="0" smtClean="0">
                <a:solidFill>
                  <a:schemeClr val="bg1"/>
                </a:solidFill>
              </a:rPr>
              <a:t>, firma </a:t>
            </a:r>
            <a:r>
              <a:rPr lang="en-US" dirty="0" err="1" smtClean="0">
                <a:solidFill>
                  <a:schemeClr val="bg1"/>
                </a:solidFill>
              </a:rPr>
              <a:t>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korxonalar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tashkilotlar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uchun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turli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xildagi</a:t>
            </a:r>
            <a:r>
              <a:rPr lang="en-US" dirty="0" smtClean="0">
                <a:solidFill>
                  <a:schemeClr val="bg1"/>
                </a:solidFill>
              </a:rPr>
              <a:t> web </a:t>
            </a:r>
            <a:r>
              <a:rPr lang="en-US" dirty="0" err="1" smtClean="0">
                <a:solidFill>
                  <a:schemeClr val="bg1"/>
                </a:solidFill>
              </a:rPr>
              <a:t>saytlar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yaratib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berish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Dasturiy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ta’minot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dirty="0" err="1" smtClean="0">
                <a:solidFill>
                  <a:schemeClr val="bg1"/>
                </a:solidFill>
              </a:rPr>
              <a:t>Aniq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Texnik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topshiriq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asosida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tashkilotlar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uchun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dasturlar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yaratib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berish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Tizimlarni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avtomatlashtirish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Billing </a:t>
            </a:r>
            <a:r>
              <a:rPr lang="en-US" dirty="0" err="1" smtClean="0">
                <a:solidFill>
                  <a:schemeClr val="bg1"/>
                </a:solidFill>
              </a:rPr>
              <a:t>tizimlari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yaratish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Davlat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tashkilotlari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o’rtasida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ma’lumot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almashishning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yangi</a:t>
            </a:r>
            <a:r>
              <a:rPr lang="en-US" dirty="0" smtClean="0">
                <a:solidFill>
                  <a:schemeClr val="bg1"/>
                </a:solidFill>
              </a:rPr>
              <a:t> CLOUD </a:t>
            </a:r>
            <a:r>
              <a:rPr lang="en-US" dirty="0" err="1" smtClean="0">
                <a:solidFill>
                  <a:schemeClr val="bg1"/>
                </a:solidFill>
              </a:rPr>
              <a:t>bosqichida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tezkor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va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xavfsiz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ma’lumot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almashish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tizimi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yaratish</a:t>
            </a:r>
            <a:r>
              <a:rPr lang="en-US" dirty="0" smtClean="0">
                <a:solidFill>
                  <a:schemeClr val="bg1"/>
                </a:solidFill>
              </a:rPr>
              <a:t>(Internet </a:t>
            </a:r>
            <a:r>
              <a:rPr lang="en-US" dirty="0" err="1" smtClean="0">
                <a:solidFill>
                  <a:schemeClr val="bg1"/>
                </a:solidFill>
              </a:rPr>
              <a:t>orqali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tashkilotlarni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birlashtirish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32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4"/>
                </a:solidFill>
              </a:rPr>
              <a:t>Biometrik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tizim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asosiy</a:t>
            </a:r>
            <a:r>
              <a:rPr lang="en-US" dirty="0" smtClean="0">
                <a:solidFill>
                  <a:schemeClr val="accent4"/>
                </a:solidFill>
              </a:rPr>
              <a:t> </a:t>
            </a:r>
            <a:r>
              <a:rPr lang="en-US" dirty="0" err="1" smtClean="0">
                <a:solidFill>
                  <a:schemeClr val="accent4"/>
                </a:solidFill>
              </a:rPr>
              <a:t>komponentlari</a:t>
            </a:r>
            <a:r>
              <a:rPr lang="en-US" dirty="0" smtClean="0">
                <a:solidFill>
                  <a:schemeClr val="accent4"/>
                </a:solidFill>
              </a:rPr>
              <a:t>	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7"/>
            <a:ext cx="10395857" cy="4605609"/>
          </a:xfrm>
        </p:spPr>
        <p:txBody>
          <a:bodyPr>
            <a:noAutofit/>
          </a:bodyPr>
          <a:lstStyle/>
          <a:p>
            <a:pPr algn="just"/>
            <a:r>
              <a:rPr lang="en-US" sz="2400" dirty="0" err="1" smtClean="0">
                <a:solidFill>
                  <a:srgbClr val="FFFF00"/>
                </a:solidFill>
              </a:rPr>
              <a:t>Elektron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davomat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tizimi</a:t>
            </a:r>
            <a:r>
              <a:rPr lang="en-US" sz="2400" dirty="0" smtClean="0">
                <a:solidFill>
                  <a:schemeClr val="accent4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Bunda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o’quvchi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ta’lim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muassasasiga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kelgan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paytida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eshik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oldida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o’rnatilgan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apparatga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barmoq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izini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tekkizib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ketishi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kifoya</a:t>
            </a:r>
            <a:r>
              <a:rPr lang="en-US" sz="2400" dirty="0" smtClean="0">
                <a:solidFill>
                  <a:schemeClr val="bg1"/>
                </a:solidFill>
              </a:rPr>
              <a:t>. 1-1.5 </a:t>
            </a:r>
            <a:r>
              <a:rPr lang="en-US" sz="2400" dirty="0" err="1" smtClean="0">
                <a:solidFill>
                  <a:schemeClr val="bg1"/>
                </a:solidFill>
              </a:rPr>
              <a:t>sekundda</a:t>
            </a:r>
            <a:r>
              <a:rPr lang="en-US" sz="2400" dirty="0" smtClean="0">
                <a:solidFill>
                  <a:schemeClr val="bg1"/>
                </a:solidFill>
              </a:rPr>
              <a:t> 1ta </a:t>
            </a:r>
            <a:r>
              <a:rPr lang="en-US" sz="2400" dirty="0" err="1" smtClean="0">
                <a:solidFill>
                  <a:schemeClr val="bg1"/>
                </a:solidFill>
              </a:rPr>
              <a:t>o’quvchini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o’tkazish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tezligiga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ega</a:t>
            </a:r>
            <a:r>
              <a:rPr lang="en-US" sz="2400" dirty="0" smtClean="0">
                <a:solidFill>
                  <a:schemeClr val="bg1"/>
                </a:solidFill>
              </a:rPr>
              <a:t>. Bu </a:t>
            </a:r>
            <a:r>
              <a:rPr lang="en-US" sz="2400" dirty="0" err="1" smtClean="0">
                <a:solidFill>
                  <a:schemeClr val="bg1"/>
                </a:solidFill>
              </a:rPr>
              <a:t>esa</a:t>
            </a:r>
            <a:r>
              <a:rPr lang="en-US" sz="2400" dirty="0" smtClean="0">
                <a:solidFill>
                  <a:schemeClr val="bg1"/>
                </a:solidFill>
              </a:rPr>
              <a:t> 15-20 </a:t>
            </a:r>
            <a:r>
              <a:rPr lang="en-US" sz="2400" dirty="0" err="1" smtClean="0">
                <a:solidFill>
                  <a:schemeClr val="bg1"/>
                </a:solidFill>
              </a:rPr>
              <a:t>minutda</a:t>
            </a:r>
            <a:r>
              <a:rPr lang="en-US" sz="2400" dirty="0" smtClean="0">
                <a:solidFill>
                  <a:schemeClr val="bg1"/>
                </a:solidFill>
              </a:rPr>
              <a:t> 1000ta </a:t>
            </a:r>
            <a:r>
              <a:rPr lang="en-US" sz="2400" dirty="0" err="1" smtClean="0">
                <a:solidFill>
                  <a:schemeClr val="bg1"/>
                </a:solidFill>
              </a:rPr>
              <a:t>o’quvchi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kiradi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deganidir</a:t>
            </a:r>
            <a:r>
              <a:rPr lang="en-US" sz="2400" dirty="0" smtClean="0">
                <a:solidFill>
                  <a:schemeClr val="bg1"/>
                </a:solidFill>
              </a:rPr>
              <a:t>…</a:t>
            </a:r>
          </a:p>
          <a:p>
            <a:pPr algn="just"/>
            <a:r>
              <a:rPr lang="en-US" sz="2400" dirty="0" err="1" smtClean="0">
                <a:solidFill>
                  <a:srgbClr val="FFFF00"/>
                </a:solidFill>
              </a:rPr>
              <a:t>Elektron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dars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jadvali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 smtClean="0">
                <a:solidFill>
                  <a:srgbClr val="FFFF00"/>
                </a:solidFill>
              </a:rPr>
              <a:t>tizimi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Bunda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ta’lim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muassasasi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mas’ul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xodimlari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tomonidan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kiritib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qo’yiladigan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jadvali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Dars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jadvali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kiritish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jarayonida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tizim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aynan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o’sha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soatda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guruhda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yo’qligini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o’qituvchiga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dars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yo’qligini</a:t>
            </a:r>
            <a:r>
              <a:rPr lang="en-US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</a:rPr>
              <a:t>dars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soatlar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soni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tugamaganligini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tekshiradi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va</a:t>
            </a:r>
            <a:r>
              <a:rPr lang="en-US" sz="2400" dirty="0" smtClean="0">
                <a:solidFill>
                  <a:schemeClr val="bg1"/>
                </a:solidFill>
              </a:rPr>
              <a:t> parallel </a:t>
            </a:r>
            <a:r>
              <a:rPr lang="en-US" sz="2400" dirty="0" err="1" smtClean="0">
                <a:solidFill>
                  <a:schemeClr val="bg1"/>
                </a:solidFill>
              </a:rPr>
              <a:t>darslar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bo’lmasigini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maksimum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ta’minlaydi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Bundan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tashqari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tizimda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sur’at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va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maxraj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haftalar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funksiyasi</a:t>
            </a:r>
            <a:r>
              <a:rPr lang="en-US" sz="2400" dirty="0" smtClean="0">
                <a:solidFill>
                  <a:schemeClr val="bg1"/>
                </a:solidFill>
              </a:rPr>
              <a:t> ham </a:t>
            </a:r>
            <a:r>
              <a:rPr lang="en-US" sz="2400" dirty="0" err="1" smtClean="0">
                <a:solidFill>
                  <a:schemeClr val="bg1"/>
                </a:solidFill>
              </a:rPr>
              <a:t>mavjud</a:t>
            </a:r>
            <a:r>
              <a:rPr lang="en-US" sz="2400" dirty="0" smtClean="0">
                <a:solidFill>
                  <a:schemeClr val="bg1"/>
                </a:solidFill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</a:rPr>
              <a:t>O’qituvchilar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bazasi</a:t>
            </a:r>
            <a:r>
              <a:rPr lang="en-US" sz="2400" dirty="0" smtClean="0">
                <a:solidFill>
                  <a:schemeClr val="bg1"/>
                </a:solidFill>
              </a:rPr>
              <a:t> electron </a:t>
            </a:r>
            <a:r>
              <a:rPr lang="en-US" sz="2400" dirty="0" err="1" smtClean="0">
                <a:solidFill>
                  <a:schemeClr val="bg1"/>
                </a:solidFill>
              </a:rPr>
              <a:t>kadr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tizimidan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olinadi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9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817" y="845911"/>
            <a:ext cx="10657114" cy="5502638"/>
          </a:xfrm>
        </p:spPr>
        <p:txBody>
          <a:bodyPr>
            <a:normAutofit/>
          </a:bodyPr>
          <a:lstStyle/>
          <a:p>
            <a:pPr algn="just"/>
            <a:r>
              <a:rPr lang="en-US" b="1" dirty="0" err="1">
                <a:solidFill>
                  <a:schemeClr val="accent4"/>
                </a:solidFill>
              </a:rPr>
              <a:t>Elektron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jurnal</a:t>
            </a:r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tizimi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Elektron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jadvali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orqali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qaysidir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guruhga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qo’yilgandan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so’ng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ushbu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tizim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o’sha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guruhga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qo’yishga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ruxsat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beradi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Bunda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xuddi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sinf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qog’oz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jurnali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o’quvchilar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tablitsa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ko’rinishida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turadi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qo’yish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uchun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mavjud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bo’ladi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Agarda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talaba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apparatga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barmoq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bosmagan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bo’lsa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ya’ni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kelmagan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holatda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soxta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baho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qo’yishga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ruxsat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bermaydi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Har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o’qituvchi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o’z</a:t>
            </a:r>
            <a:r>
              <a:rPr lang="en-US" dirty="0">
                <a:solidFill>
                  <a:schemeClr val="bg1"/>
                </a:solidFill>
              </a:rPr>
              <a:t> login </a:t>
            </a:r>
            <a:r>
              <a:rPr lang="en-US" dirty="0" err="1">
                <a:solidFill>
                  <a:schemeClr val="bg1"/>
                </a:solidFill>
              </a:rPr>
              <a:t>paroli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telefonidagi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dasturdan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kompyuterdan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kirib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ko’rganida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bugungi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dars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jadvali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ko’rinib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turadi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  <a:p>
            <a:pPr algn="just"/>
            <a:r>
              <a:rPr lang="en-US" b="1" dirty="0" err="1">
                <a:solidFill>
                  <a:srgbClr val="FFFF00"/>
                </a:solidFill>
              </a:rPr>
              <a:t>Elektron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kadrlar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tizimi</a:t>
            </a:r>
            <a:r>
              <a:rPr lang="en-US" dirty="0">
                <a:solidFill>
                  <a:schemeClr val="bg1"/>
                </a:solidFill>
              </a:rPr>
              <a:t>. Bu </a:t>
            </a:r>
            <a:r>
              <a:rPr lang="en-US" dirty="0" err="1">
                <a:solidFill>
                  <a:schemeClr val="bg1"/>
                </a:solidFill>
              </a:rPr>
              <a:t>tizimda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ta’lim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muassasida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ishlaydigan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o’qituvchi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hodimlar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haqidagi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barcha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ma’lumotlar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saqlanadi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4765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err="1" smtClean="0">
                <a:solidFill>
                  <a:schemeClr val="accent4"/>
                </a:solidFill>
              </a:rPr>
              <a:t>Tizim</a:t>
            </a:r>
            <a:r>
              <a:rPr lang="en-US" sz="4400" b="1" dirty="0" smtClean="0">
                <a:solidFill>
                  <a:schemeClr val="accent4"/>
                </a:solidFill>
              </a:rPr>
              <a:t> </a:t>
            </a:r>
            <a:r>
              <a:rPr lang="en-US" sz="4400" b="1" dirty="0" err="1" smtClean="0">
                <a:solidFill>
                  <a:schemeClr val="accent4"/>
                </a:solidFill>
              </a:rPr>
              <a:t>qayerlarga</a:t>
            </a:r>
            <a:r>
              <a:rPr lang="en-US" sz="4400" b="1" dirty="0" smtClean="0">
                <a:solidFill>
                  <a:schemeClr val="accent4"/>
                </a:solidFill>
              </a:rPr>
              <a:t> </a:t>
            </a:r>
            <a:r>
              <a:rPr lang="en-US" sz="4400" b="1" dirty="0" err="1" smtClean="0">
                <a:solidFill>
                  <a:schemeClr val="accent4"/>
                </a:solidFill>
              </a:rPr>
              <a:t>o’rnatilishi</a:t>
            </a:r>
            <a:r>
              <a:rPr lang="en-US" sz="4400" b="1" dirty="0" smtClean="0">
                <a:solidFill>
                  <a:schemeClr val="accent4"/>
                </a:solidFill>
              </a:rPr>
              <a:t> </a:t>
            </a:r>
            <a:r>
              <a:rPr lang="en-US" sz="4400" b="1" dirty="0" err="1" smtClean="0">
                <a:solidFill>
                  <a:schemeClr val="accent4"/>
                </a:solidFill>
              </a:rPr>
              <a:t>mumkin</a:t>
            </a:r>
            <a:r>
              <a:rPr lang="en-US" sz="4400" b="1" dirty="0">
                <a:solidFill>
                  <a:schemeClr val="accent4"/>
                </a:solidFill>
              </a:rPr>
              <a:t>?</a:t>
            </a:r>
            <a:endParaRPr lang="ru-RU" sz="4400" b="1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Kasb-hunar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kollejlari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akademik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litseylarga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Maktablarga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muassasalariga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Xarbiy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yurtlariga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tashkilotlarga</a:t>
            </a:r>
            <a:endParaRPr lang="en-US" sz="3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313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805" y="14973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INTERFEYS #1 </a:t>
            </a:r>
            <a:r>
              <a:rPr lang="en-US" dirty="0" err="1" smtClean="0">
                <a:solidFill>
                  <a:schemeClr val="accent4"/>
                </a:solidFill>
                <a:latin typeface="Arial Black" panose="020B0A04020102020204" pitchFamily="34" charset="0"/>
              </a:rPr>
              <a:t>Kirish</a:t>
            </a:r>
            <a:r>
              <a:rPr lang="en-US" dirty="0" smtClean="0">
                <a:solidFill>
                  <a:schemeClr val="accent4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 smtClean="0">
                <a:solidFill>
                  <a:schemeClr val="accent4"/>
                </a:solidFill>
                <a:latin typeface="Arial Black" panose="020B0A04020102020204" pitchFamily="34" charset="0"/>
              </a:rPr>
              <a:t>qismi</a:t>
            </a:r>
            <a:r>
              <a:rPr lang="en-US" dirty="0" smtClean="0">
                <a:solidFill>
                  <a:schemeClr val="accent4"/>
                </a:solidFill>
              </a:rPr>
              <a:t/>
            </a:r>
            <a:br>
              <a:rPr lang="en-US" dirty="0" smtClean="0">
                <a:solidFill>
                  <a:schemeClr val="accent4"/>
                </a:solidFill>
              </a:rPr>
            </a:br>
            <a:r>
              <a:rPr lang="en-US" sz="2700" dirty="0" err="1" smtClean="0">
                <a:solidFill>
                  <a:schemeClr val="accent4"/>
                </a:solidFill>
              </a:rPr>
              <a:t>Tizim</a:t>
            </a:r>
            <a:r>
              <a:rPr lang="en-US" sz="2700" dirty="0" smtClean="0">
                <a:solidFill>
                  <a:schemeClr val="accent4"/>
                </a:solidFill>
              </a:rPr>
              <a:t> 4 </a:t>
            </a:r>
            <a:r>
              <a:rPr lang="en-US" sz="2700" dirty="0" err="1" smtClean="0">
                <a:solidFill>
                  <a:schemeClr val="accent4"/>
                </a:solidFill>
              </a:rPr>
              <a:t>tilda</a:t>
            </a:r>
            <a:r>
              <a:rPr lang="en-US" sz="2700" dirty="0" smtClean="0">
                <a:solidFill>
                  <a:schemeClr val="accent4"/>
                </a:solidFill>
              </a:rPr>
              <a:t> </a:t>
            </a:r>
            <a:r>
              <a:rPr lang="en-US" sz="2700" dirty="0" err="1" smtClean="0">
                <a:solidFill>
                  <a:schemeClr val="accent4"/>
                </a:solidFill>
              </a:rPr>
              <a:t>yaratilgan</a:t>
            </a:r>
            <a:r>
              <a:rPr lang="en-US" sz="2700" dirty="0" smtClean="0">
                <a:solidFill>
                  <a:srgbClr val="C00000"/>
                </a:solidFill>
              </a:rPr>
              <a:t>. </a:t>
            </a:r>
            <a:r>
              <a:rPr lang="en-US" sz="2700" dirty="0" err="1">
                <a:solidFill>
                  <a:schemeClr val="bg1"/>
                </a:solidFill>
              </a:rPr>
              <a:t>O'zbek</a:t>
            </a:r>
            <a:r>
              <a:rPr lang="en-US" sz="2700" dirty="0">
                <a:solidFill>
                  <a:schemeClr val="bg1"/>
                </a:solidFill>
              </a:rPr>
              <a:t> | </a:t>
            </a:r>
            <a:r>
              <a:rPr lang="ru-RU" sz="2700" dirty="0" err="1">
                <a:solidFill>
                  <a:schemeClr val="bg1"/>
                </a:solidFill>
                <a:hlinkClick r:id="rId2"/>
              </a:rPr>
              <a:t>Ўзбек</a:t>
            </a:r>
            <a:r>
              <a:rPr lang="ru-RU" sz="2700" dirty="0">
                <a:solidFill>
                  <a:schemeClr val="bg1"/>
                </a:solidFill>
              </a:rPr>
              <a:t> | </a:t>
            </a:r>
            <a:r>
              <a:rPr lang="ru-RU" sz="2700" dirty="0">
                <a:solidFill>
                  <a:schemeClr val="bg1"/>
                </a:solidFill>
                <a:hlinkClick r:id="rId3"/>
              </a:rPr>
              <a:t>Русский</a:t>
            </a:r>
            <a:r>
              <a:rPr lang="ru-RU" sz="2700" dirty="0">
                <a:solidFill>
                  <a:schemeClr val="bg1"/>
                </a:solidFill>
              </a:rPr>
              <a:t> | </a:t>
            </a:r>
            <a:r>
              <a:rPr lang="en-US" sz="2700" dirty="0">
                <a:solidFill>
                  <a:schemeClr val="bg1"/>
                </a:solidFill>
                <a:hlinkClick r:id="rId4"/>
              </a:rPr>
              <a:t>English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987" y="1374685"/>
            <a:ext cx="11492181" cy="53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1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425" y="287628"/>
            <a:ext cx="12024575" cy="1320800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solidFill>
                  <a:schemeClr val="accent4"/>
                </a:solidFill>
              </a:rPr>
              <a:t>INTERFEYS #1 </a:t>
            </a:r>
            <a:r>
              <a:rPr lang="en-US" sz="4000" dirty="0" err="1" smtClean="0">
                <a:solidFill>
                  <a:schemeClr val="accent4"/>
                </a:solidFill>
              </a:rPr>
              <a:t>Boshqarma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va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prokuratura</a:t>
            </a:r>
            <a:r>
              <a:rPr lang="en-US" sz="4000" dirty="0" smtClean="0">
                <a:solidFill>
                  <a:schemeClr val="accent4"/>
                </a:solidFill>
              </a:rPr>
              <a:t>  </a:t>
            </a:r>
            <a:r>
              <a:rPr lang="en-US" sz="4000" dirty="0" err="1" smtClean="0">
                <a:solidFill>
                  <a:schemeClr val="accent4"/>
                </a:solidFill>
              </a:rPr>
              <a:t>uchun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hisobot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qismi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endParaRPr lang="ru-RU" sz="4000" dirty="0">
              <a:solidFill>
                <a:schemeClr val="accent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27" y="1570328"/>
            <a:ext cx="9692574" cy="516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5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544" y="141729"/>
            <a:ext cx="11403049" cy="132509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4"/>
                </a:solidFill>
              </a:rPr>
              <a:t>INTERFEYS #1 </a:t>
            </a:r>
            <a:r>
              <a:rPr lang="en-US" sz="4000" dirty="0" err="1" smtClean="0">
                <a:solidFill>
                  <a:schemeClr val="accent4"/>
                </a:solidFill>
              </a:rPr>
              <a:t>Muassasa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rahbariyatiga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hisobot</a:t>
            </a:r>
            <a:r>
              <a:rPr lang="en-US" sz="4000" dirty="0" smtClean="0">
                <a:solidFill>
                  <a:schemeClr val="accent4"/>
                </a:solidFill>
              </a:rPr>
              <a:t> </a:t>
            </a:r>
            <a:r>
              <a:rPr lang="en-US" sz="4000" dirty="0" err="1" smtClean="0">
                <a:solidFill>
                  <a:schemeClr val="accent4"/>
                </a:solidFill>
              </a:rPr>
              <a:t>qismi</a:t>
            </a:r>
            <a:r>
              <a:rPr lang="en-US" sz="4000" dirty="0" smtClean="0">
                <a:solidFill>
                  <a:schemeClr val="accent4"/>
                </a:solidFill>
              </a:rPr>
              <a:t>. </a:t>
            </a:r>
            <a:endParaRPr lang="ru-RU" sz="4000" dirty="0">
              <a:solidFill>
                <a:schemeClr val="accent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45" y="1171978"/>
            <a:ext cx="10264328" cy="547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69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</TotalTime>
  <Words>566</Words>
  <Application>Microsoft Office PowerPoint</Application>
  <PresentationFormat>Широкоэкранный</PresentationFormat>
  <Paragraphs>48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Aharoni</vt:lpstr>
      <vt:lpstr>Arial</vt:lpstr>
      <vt:lpstr>Arial Black</vt:lpstr>
      <vt:lpstr>Arial Narrow</vt:lpstr>
      <vt:lpstr>Baskerville Old Face</vt:lpstr>
      <vt:lpstr>Calibri</vt:lpstr>
      <vt:lpstr>Calibri Light</vt:lpstr>
      <vt:lpstr>Тема Office</vt:lpstr>
      <vt:lpstr>BIONET Elektron nazorat tizimi  haqida qisqacha</vt:lpstr>
      <vt:lpstr>Bionet bu qanday tashkilot? </vt:lpstr>
      <vt:lpstr>Bionet kompaniyasi quyidagi xizmatlarni amalga oshiradi.</vt:lpstr>
      <vt:lpstr>Biometrik tizim asosiy komponentlari </vt:lpstr>
      <vt:lpstr>Презентация PowerPoint</vt:lpstr>
      <vt:lpstr>Tizim qayerlarga o’rnatilishi mumkin?</vt:lpstr>
      <vt:lpstr>INTERFEYS #1 Kirish qismi Tizim 4 tilda yaratilgan. O'zbek | Ўзбек | Русский | English</vt:lpstr>
      <vt:lpstr>INTERFEYS #1 Boshqarma va prokuratura  uchun hisobot qismi </vt:lpstr>
      <vt:lpstr>INTERFEYS #1 Muassasa rahbariyatiga hisobot qismi. </vt:lpstr>
      <vt:lpstr>INTERFEYS #1 Guruh rahbari uchun o’quvchilar kesimida </vt:lpstr>
      <vt:lpstr>INTERFEYS #1 Elektron dars jadvalida dars qo’shish oynasi</vt:lpstr>
      <vt:lpstr>INTERFEYS #1 Elektron dars jadvaliga dars qo’shish jarayoni</vt:lpstr>
      <vt:lpstr>INTERFEYS #1 Elektron jurnalga o’qituvchining sahifasi</vt:lpstr>
      <vt:lpstr>INTERFEYS #1 Guruhni baholash oynasi. Bu yerda eng tepadagi o’quvchi kelgan xolos darsga. 0 turgan katakka 0 ni o’rniga baho qo’yiladi. Masalan 4 baho</vt:lpstr>
      <vt:lpstr>Презентация PowerPoint</vt:lpstr>
      <vt:lpstr>INTERFEYS #1 O’quvchining ma’lumotlari. Ota onasi yoki vasiyi kiradigan sahifa. O’quvchi kodini kiritdiki quyidagi oyna chiqadi. Bugungi davomati, umumiy davomati, ertangi dars jadvali va bugun olgan baholari . Kompyuter va telefondagi dasturidan foto</vt:lpstr>
      <vt:lpstr>INTERFEYS #1 Mahalla kesimida davomat</vt:lpstr>
      <vt:lpstr>Elektron kadrlar tizimi</vt:lpstr>
      <vt:lpstr>Презентация PowerPoint</vt:lpstr>
      <vt:lpstr>Bundan tashqari </vt:lpstr>
      <vt:lpstr>Презентация PowerPoint</vt:lpstr>
      <vt:lpstr>Mobil ilovada…</vt:lpstr>
      <vt:lpstr>E’tiboringiz uchun rahmat!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BIONET Elektron nazorat tizimi haqida qisqacha</dc:title>
  <dc:creator>Ikrom</dc:creator>
  <cp:lastModifiedBy>MMX</cp:lastModifiedBy>
  <cp:revision>44</cp:revision>
  <dcterms:created xsi:type="dcterms:W3CDTF">2017-09-11T04:22:31Z</dcterms:created>
  <dcterms:modified xsi:type="dcterms:W3CDTF">2018-02-03T06:34:06Z</dcterms:modified>
</cp:coreProperties>
</file>